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C97E-34BD-461C-8107-B128A752C570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3E70-03D7-489E-B948-8E0DC5549FD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C97E-34BD-461C-8107-B128A752C570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3E70-03D7-489E-B948-8E0DC5549F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C97E-34BD-461C-8107-B128A752C570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3E70-03D7-489E-B948-8E0DC5549F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C97E-34BD-461C-8107-B128A752C570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3E70-03D7-489E-B948-8E0DC5549F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C97E-34BD-461C-8107-B128A752C570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3E70-03D7-489E-B948-8E0DC5549FD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C97E-34BD-461C-8107-B128A752C570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3E70-03D7-489E-B948-8E0DC5549F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C97E-34BD-461C-8107-B128A752C570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3E70-03D7-489E-B948-8E0DC5549F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C97E-34BD-461C-8107-B128A752C570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3E70-03D7-489E-B948-8E0DC5549F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C97E-34BD-461C-8107-B128A752C570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3E70-03D7-489E-B948-8E0DC5549F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C97E-34BD-461C-8107-B128A752C570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3E70-03D7-489E-B948-8E0DC5549F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C97E-34BD-461C-8107-B128A752C570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3D3E70-03D7-489E-B948-8E0DC5549FD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10C97E-34BD-461C-8107-B128A752C570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3D3E70-03D7-489E-B948-8E0DC5549FD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7620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Lexile</a:t>
            </a:r>
            <a:r>
              <a:rPr lang="en-US" sz="3600" dirty="0" smtClean="0"/>
              <a:t> Text Ranges to Guide Reading     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For College &amp; Career Readiness</a:t>
            </a:r>
            <a:endParaRPr lang="en-US" sz="3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209774"/>
              </p:ext>
            </p:extLst>
          </p:nvPr>
        </p:nvGraphicFramePr>
        <p:xfrm>
          <a:off x="1447800" y="2133600"/>
          <a:ext cx="6096000" cy="4200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60004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Grades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CCSS </a:t>
                      </a:r>
                      <a:r>
                        <a:rPr lang="en-US" dirty="0" err="1" smtClean="0"/>
                        <a:t>Lexile</a:t>
                      </a:r>
                      <a:r>
                        <a:rPr lang="en-US" dirty="0" smtClean="0"/>
                        <a:t> Text Range</a:t>
                      </a:r>
                      <a:endParaRPr lang="en-US" dirty="0"/>
                    </a:p>
                  </a:txBody>
                  <a:tcPr/>
                </a:tc>
              </a:tr>
              <a:tr h="60004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11-12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1185-1385</a:t>
                      </a:r>
                      <a:endParaRPr lang="en-US" dirty="0"/>
                    </a:p>
                  </a:txBody>
                  <a:tcPr/>
                </a:tc>
              </a:tr>
              <a:tr h="60004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9-10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1050-1335</a:t>
                      </a:r>
                      <a:endParaRPr lang="en-US" dirty="0"/>
                    </a:p>
                  </a:txBody>
                  <a:tcPr/>
                </a:tc>
              </a:tr>
              <a:tr h="60004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6-8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925-1185</a:t>
                      </a:r>
                      <a:endParaRPr lang="en-US" dirty="0"/>
                    </a:p>
                  </a:txBody>
                  <a:tcPr/>
                </a:tc>
              </a:tr>
              <a:tr h="60004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740-1010</a:t>
                      </a:r>
                      <a:endParaRPr lang="en-US" dirty="0"/>
                    </a:p>
                  </a:txBody>
                  <a:tcPr/>
                </a:tc>
              </a:tr>
              <a:tr h="60004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420-530</a:t>
                      </a:r>
                      <a:endParaRPr lang="en-US" dirty="0"/>
                    </a:p>
                  </a:txBody>
                  <a:tcPr/>
                </a:tc>
              </a:tr>
              <a:tr h="60004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190-530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234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</TotalTime>
  <Words>29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Greg</cp:lastModifiedBy>
  <cp:revision>1</cp:revision>
  <dcterms:created xsi:type="dcterms:W3CDTF">2012-09-19T01:47:17Z</dcterms:created>
  <dcterms:modified xsi:type="dcterms:W3CDTF">2012-09-19T01:56:56Z</dcterms:modified>
</cp:coreProperties>
</file>